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4" r:id="rId5"/>
    <p:sldId id="259" r:id="rId6"/>
    <p:sldId id="265" r:id="rId7"/>
    <p:sldId id="260" r:id="rId8"/>
    <p:sldId id="267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66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D755-559D-4573-9AF3-677FD5C1C3DC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C022-0DCF-44C2-BDAE-B7DF19C73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D755-559D-4573-9AF3-677FD5C1C3DC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C022-0DCF-44C2-BDAE-B7DF19C73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D755-559D-4573-9AF3-677FD5C1C3DC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C022-0DCF-44C2-BDAE-B7DF19C73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D755-559D-4573-9AF3-677FD5C1C3DC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C022-0DCF-44C2-BDAE-B7DF19C73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D755-559D-4573-9AF3-677FD5C1C3DC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C022-0DCF-44C2-BDAE-B7DF19C73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D755-559D-4573-9AF3-677FD5C1C3DC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C022-0DCF-44C2-BDAE-B7DF19C73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D755-559D-4573-9AF3-677FD5C1C3DC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C022-0DCF-44C2-BDAE-B7DF19C73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D755-559D-4573-9AF3-677FD5C1C3DC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C022-0DCF-44C2-BDAE-B7DF19C73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D755-559D-4573-9AF3-677FD5C1C3DC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C022-0DCF-44C2-BDAE-B7DF19C73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D755-559D-4573-9AF3-677FD5C1C3DC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C022-0DCF-44C2-BDAE-B7DF19C73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D755-559D-4573-9AF3-677FD5C1C3DC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C022-0DCF-44C2-BDAE-B7DF19C73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CD755-559D-4573-9AF3-677FD5C1C3DC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AC022-0DCF-44C2-BDAE-B7DF19C73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Portfolio Example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Your name</a:t>
            </a:r>
          </a:p>
          <a:p>
            <a:r>
              <a:rPr lang="en-US" dirty="0" smtClean="0"/>
              <a:t>Your class(beginner/intermediate…)</a:t>
            </a:r>
          </a:p>
          <a:p>
            <a:r>
              <a:rPr lang="en-US" dirty="0" smtClean="0"/>
              <a:t>semester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465513" cy="488950"/>
          </a:xfrm>
        </p:spPr>
        <p:txBody>
          <a:bodyPr/>
          <a:lstStyle/>
          <a:p>
            <a:r>
              <a:rPr lang="en-US" dirty="0" smtClean="0"/>
              <a:t>Bird Mask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33400"/>
            <a:ext cx="3465513" cy="63246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Neutral color scheme of warm and cool browns and deep red with gold accents around the rims of the eyebrows and beak. I wanted to create a really fluffy texture so I found a feather duster and repurposed  the feathers along the top of the mask.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I created emphasis on the beak by creating a very sharp menacing angle at the tip. I chose to exaggerate the beak and plumage.  I created unity by using all neutral muted colors.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 I based the design on the masks of the North West Coast Native Americans, and a picture of an eagle that I found in, “Animals:1419 Copyright-Free Illustrations”. 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I am pleased with my design and think that it is a successful piece. If I had more time, I would have added more small textural surface pattern on the cheeks and around the eyes.</a:t>
            </a:r>
            <a:endParaRPr lang="en-US" sz="1600" dirty="0"/>
          </a:p>
        </p:txBody>
      </p:sp>
      <p:pic>
        <p:nvPicPr>
          <p:cNvPr id="4098" name="Picture 2" descr="P:\Fiine Art Department\Allen\ma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0"/>
            <a:ext cx="5488452" cy="4648200"/>
          </a:xfrm>
          <a:prstGeom prst="rect">
            <a:avLst/>
          </a:prstGeom>
          <a:noFill/>
        </p:spPr>
      </p:pic>
      <p:pic>
        <p:nvPicPr>
          <p:cNvPr id="4099" name="Picture 3" descr="P:\Fiine Art Department\Allen\mask s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5556" y="3810000"/>
            <a:ext cx="1618444" cy="274478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429000" y="6211669"/>
            <a:ext cx="571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dirty="0" smtClean="0"/>
              <a:t>	</a:t>
            </a:r>
            <a:r>
              <a:rPr lang="en-US" sz="1400" i="1" dirty="0" smtClean="0"/>
              <a:t>Bird mask made from Paper Mache, recycled materials, poster board, paint, and feathers. 8”x8”x6”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 mask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4495800"/>
            <a:ext cx="4038600" cy="2362201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600" b="1" u="sng" dirty="0" smtClean="0">
                <a:solidFill>
                  <a:schemeClr val="bg1"/>
                </a:solidFill>
              </a:rPr>
              <a:t>WHAT IS WRONG WITH THIS SLIDE?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Distracting background in image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Does not address description criteria.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Does not address analysis criteria.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Does not address  interpretation criteria.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Does not address  evaluation criteria.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The information given is not actually informative or coherent.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1435100"/>
            <a:ext cx="3276600" cy="4691063"/>
          </a:xfrm>
        </p:spPr>
        <p:txBody>
          <a:bodyPr/>
          <a:lstStyle/>
          <a:p>
            <a:r>
              <a:rPr lang="en-US" dirty="0" smtClean="0"/>
              <a:t>I like my mask because the feathers are really soft.  I chose it because it has balance and emphasis. The colors create variety. </a:t>
            </a:r>
            <a:r>
              <a:rPr lang="en-US" dirty="0"/>
              <a:t> </a:t>
            </a:r>
            <a:r>
              <a:rPr lang="en-US" dirty="0" smtClean="0"/>
              <a:t>It is 3D. </a:t>
            </a:r>
            <a:endParaRPr lang="en-US" dirty="0"/>
          </a:p>
        </p:txBody>
      </p:sp>
      <p:pic>
        <p:nvPicPr>
          <p:cNvPr id="1026" name="Picture 2" descr="E:\DCIM\171___10\IMG_3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28600"/>
            <a:ext cx="5547360" cy="416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2750"/>
          </a:xfrm>
        </p:spPr>
        <p:txBody>
          <a:bodyPr/>
          <a:lstStyle/>
          <a:p>
            <a:r>
              <a:rPr lang="en-US" dirty="0" smtClean="0"/>
              <a:t>Quilt Inspired 2-D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762000"/>
            <a:ext cx="3465513" cy="6096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Paper, colored pencils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18”x24”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Inspired by the Quilters of Gee’s Bend, I used a view finder to crop patterns from textiles and coloring books.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My overall layout consists of overlapping swirls with different fabric patterns within each.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 chose a cool color scheme to unify the composition, using a variety of blues, greens, and violets in each pattern. Although I used the same colors in most of the patterns I alternated the dominant color in each to separate the patterns.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From a distance this did not work as well as I would have liked it is hard to see the individual patterns until you look closely. If I were to do this project over I would create more differentiation among the patterns perhaps by varying the value among the patterns.</a:t>
            </a:r>
            <a:endParaRPr lang="en-US" dirty="0"/>
          </a:p>
        </p:txBody>
      </p:sp>
      <p:pic>
        <p:nvPicPr>
          <p:cNvPr id="3074" name="Picture 2" descr="P:\Fiine Art Department\Allen\p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133974" y="1057026"/>
            <a:ext cx="6316210" cy="4659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quilt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My pattern is  swirls and dots. I used all dark colors. Greens and blues and purples.  It took a really long time to make. </a:t>
            </a:r>
            <a:endParaRPr lang="en-US" dirty="0"/>
          </a:p>
        </p:txBody>
      </p:sp>
      <p:pic>
        <p:nvPicPr>
          <p:cNvPr id="2050" name="Picture 2" descr="E:\DCIM\171___10\IMG_3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801620" y="551180"/>
            <a:ext cx="7457440" cy="559308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3352800"/>
            <a:ext cx="3810000" cy="313932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b="1" u="sng" dirty="0" smtClean="0">
                <a:solidFill>
                  <a:schemeClr val="bg1"/>
                </a:solidFill>
              </a:rPr>
              <a:t>WHAT IS WRONG WITH THIS SLIDE?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Distracting background in image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Image is tilted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Image is not exposed properly.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Does not address description criteria.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Does not address analysis criteria.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Does not address  interpretation criteria.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Does not address  evaluation criteria.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information given is not actually informative or coherent.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050"/>
            <a:ext cx="3465513" cy="412750"/>
          </a:xfrm>
        </p:spPr>
        <p:txBody>
          <a:bodyPr/>
          <a:lstStyle/>
          <a:p>
            <a:r>
              <a:rPr lang="en-US" dirty="0" smtClean="0"/>
              <a:t>Weaving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8534400" y="1219200"/>
            <a:ext cx="1066800" cy="76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762000"/>
            <a:ext cx="3465513" cy="6096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Blue, brown, and golden yellow yarn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For my weaving I implemented the twill weave in a bold blue band across the bottom of my composition. I created a symmetrical triangle using tabby weave by dovetailing the brown and golden yellow yarns. Above that I created a pattern of Spanish lace repeating  the blue that I used at the bottom. I then created vertical stripes by weaving with two yarns, alternating a golden yellow row with a brown row. I extended the golden yellow and created stripes to the side by dovetailing again. I then created a horizontal stripe of brown using the basket weave pattern. Up to this point my composition had been symmetrical but I wanted to create some movement so I dovetailed yellow and brown to create a stair-step line moving to the right. I finished my composition by repeating the blue bar from the bottom for unity.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 like my overall composition. However, I am glad that I do not have to weave fabric to create cloth for clothing and household goods. It was a very tedious process.</a:t>
            </a:r>
            <a:endParaRPr lang="en-US" dirty="0"/>
          </a:p>
        </p:txBody>
      </p:sp>
      <p:pic>
        <p:nvPicPr>
          <p:cNvPr id="2050" name="Picture 2" descr="P:\Fiine Art Department\Allen\weav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04800"/>
            <a:ext cx="3733800" cy="5808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 did tabby, basket, twill, brooks bouquet, dovetail, and slots. It has texture.  I made it on a loom. </a:t>
            </a:r>
            <a:endParaRPr lang="en-US" dirty="0"/>
          </a:p>
        </p:txBody>
      </p:sp>
      <p:pic>
        <p:nvPicPr>
          <p:cNvPr id="3074" name="Picture 2" descr="E:\DCIM\171___10\IMG_3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76500" y="190500"/>
            <a:ext cx="7620000" cy="5715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2438400"/>
            <a:ext cx="3429000" cy="3970318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b="1" u="sng" dirty="0" smtClean="0">
                <a:solidFill>
                  <a:schemeClr val="bg1"/>
                </a:solidFill>
              </a:rPr>
              <a:t>WHAT IS WRONG WITH THIS SLIDE?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Distracting background in image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Image is not exposed properly.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Image has a glare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Does not address description criteria.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Does not address analysis criteria.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Does not address  interpretation criteria.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Does not address  evaluation criteria.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information given is not actually informative or coherent.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3008313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Etched copper bangle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33400"/>
            <a:ext cx="3465513" cy="6324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Copper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3.5”x1.5”x4”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 created my design for this bracelet by abstracting a drawing of a guitar. I focused on the strings and frets. I began by filing and beveling a flat  sheet of  1.5”x6”  16 gage copper.  I then smoothed the edges by using progressively finer grit sandpaper.  I washed my piece to remove any surface residue and dirt. I then carefully applied my pattern using a sharpie as a resist.  The acid that we used was a mixture of 2 parts hydrogen peroxide and 1 part muriatic acid.  I submerged my sheet of copper in the acid until it etched away the negative space around my resist. Then I put my copper in baking soda mixed with water to neutralize the acid.  To bend the copper I first had to anneal it the enameling kiln to soften the metal. Once I had done this I bent the copper around a steel mandrel. I decided to use a liver of sulfur patina to create contrast between the positive and negative space in my design. Finally I polished the surface with a polishing pad. </a:t>
            </a:r>
            <a:endParaRPr lang="en-US" dirty="0"/>
          </a:p>
        </p:txBody>
      </p:sp>
      <p:pic>
        <p:nvPicPr>
          <p:cNvPr id="1026" name="Picture 2" descr="P:\Fiine Art Department\Allen\brace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1713" y="1219200"/>
            <a:ext cx="5602287" cy="4548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Etched bracelet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  etched the copper with pool acid. And put black stuff on it to make the pattern show up. I heated it up to make it soft so I could bend it. </a:t>
            </a:r>
            <a:endParaRPr lang="en-US" dirty="0"/>
          </a:p>
        </p:txBody>
      </p:sp>
      <p:pic>
        <p:nvPicPr>
          <p:cNvPr id="5122" name="Picture 2" descr="E:\DCIM\171___10\IMG_3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85800"/>
            <a:ext cx="6033837" cy="4495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2590800"/>
            <a:ext cx="3352800" cy="424731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b="1" u="sng" dirty="0" smtClean="0">
                <a:solidFill>
                  <a:schemeClr val="bg1"/>
                </a:solidFill>
              </a:rPr>
              <a:t>WHAT IS WRONG WITH THIS SLIDE?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Distracting background in image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Image is not exposed properly.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Image has a glare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Does not address description criteria.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Does not address analysis criteria.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Does not address  interpretation criteria.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Does not address  evaluation criteria.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information given is not actually informative or coherent.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1044</Words>
  <Application>Microsoft Office PowerPoint</Application>
  <PresentationFormat>On-screen Show (4:3)</PresentationFormat>
  <Paragraphs>69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Portfolio Example</vt:lpstr>
      <vt:lpstr>Bird Mask</vt:lpstr>
      <vt:lpstr>Bird mask </vt:lpstr>
      <vt:lpstr>Quilt Inspired 2-D Design</vt:lpstr>
      <vt:lpstr>Paper quilt</vt:lpstr>
      <vt:lpstr>Weaving</vt:lpstr>
      <vt:lpstr>Weaving</vt:lpstr>
      <vt:lpstr>Etched copper bangle</vt:lpstr>
      <vt:lpstr>Etched bracelet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Portfolio Example</dc:title>
  <dc:creator>katherine.allen</dc:creator>
  <cp:lastModifiedBy>Abigail Tucker</cp:lastModifiedBy>
  <cp:revision>59</cp:revision>
  <dcterms:created xsi:type="dcterms:W3CDTF">2012-10-29T16:14:02Z</dcterms:created>
  <dcterms:modified xsi:type="dcterms:W3CDTF">2013-10-17T19:09:57Z</dcterms:modified>
</cp:coreProperties>
</file>